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0" d="100"/>
          <a:sy n="120" d="100"/>
        </p:scale>
        <p:origin x="-186" y="-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0AD0-D71B-4AC9-B7C2-F6A513133E6D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DF46-F6A5-484C-B196-2462012A1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0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0AD0-D71B-4AC9-B7C2-F6A513133E6D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DF46-F6A5-484C-B196-2462012A1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3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0AD0-D71B-4AC9-B7C2-F6A513133E6D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DF46-F6A5-484C-B196-2462012A1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34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0AD0-D71B-4AC9-B7C2-F6A513133E6D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DF46-F6A5-484C-B196-2462012A1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14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0AD0-D71B-4AC9-B7C2-F6A513133E6D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DF46-F6A5-484C-B196-2462012A1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6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0AD0-D71B-4AC9-B7C2-F6A513133E6D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DF46-F6A5-484C-B196-2462012A1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7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0AD0-D71B-4AC9-B7C2-F6A513133E6D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DF46-F6A5-484C-B196-2462012A1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59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0AD0-D71B-4AC9-B7C2-F6A513133E6D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DF46-F6A5-484C-B196-2462012A1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6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0AD0-D71B-4AC9-B7C2-F6A513133E6D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DF46-F6A5-484C-B196-2462012A1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02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0AD0-D71B-4AC9-B7C2-F6A513133E6D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DF46-F6A5-484C-B196-2462012A1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55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0AD0-D71B-4AC9-B7C2-F6A513133E6D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DF46-F6A5-484C-B196-2462012A1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0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0AD0-D71B-4AC9-B7C2-F6A513133E6D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DF46-F6A5-484C-B196-2462012A1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6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winkl.co.uk/blog/how-to-utilise-twinkl-during-the-coronavirus-shutdown-a-guide-for-parents" TargetMode="External"/><Relationship Id="rId13" Type="http://schemas.openxmlformats.org/officeDocument/2006/relationships/hyperlink" Target="https://www.youtube.com/watch?v=7kgZnJqzNaU" TargetMode="External"/><Relationship Id="rId3" Type="http://schemas.openxmlformats.org/officeDocument/2006/relationships/hyperlink" Target="http://www.twinkl.co.uk/offer" TargetMode="External"/><Relationship Id="rId7" Type="http://schemas.openxmlformats.org/officeDocument/2006/relationships/hyperlink" Target="http://www.twinkl.co.uk/" TargetMode="External"/><Relationship Id="rId12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diagnosticquestions.com/Home/Dashboard?isNewUser=Tru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teracyshed.com/story-starters.html" TargetMode="External"/><Relationship Id="rId11" Type="http://schemas.openxmlformats.org/officeDocument/2006/relationships/hyperlink" Target="https://spellingframe.co.uk/spelling-rule/5/Year-5-and-6" TargetMode="External"/><Relationship Id="rId5" Type="http://schemas.openxmlformats.org/officeDocument/2006/relationships/hyperlink" Target="https://www.khanacademy.org/signup?isparent=1" TargetMode="External"/><Relationship Id="rId10" Type="http://schemas.openxmlformats.org/officeDocument/2006/relationships/hyperlink" Target="https://uk.ixl.com/math/year-6" TargetMode="External"/><Relationship Id="rId4" Type="http://schemas.openxmlformats.org/officeDocument/2006/relationships/hyperlink" Target="https://whiterosemaths.com/" TargetMode="External"/><Relationship Id="rId9" Type="http://schemas.openxmlformats.org/officeDocument/2006/relationships/hyperlink" Target="https://www.linguascop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52185"/>
              </p:ext>
            </p:extLst>
          </p:nvPr>
        </p:nvGraphicFramePr>
        <p:xfrm>
          <a:off x="423051" y="480058"/>
          <a:ext cx="9900356" cy="6237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1089">
                  <a:extLst>
                    <a:ext uri="{9D8B030D-6E8A-4147-A177-3AD203B41FA5}">
                      <a16:colId xmlns:a16="http://schemas.microsoft.com/office/drawing/2014/main" val="3523544013"/>
                    </a:ext>
                  </a:extLst>
                </a:gridCol>
                <a:gridCol w="3530600">
                  <a:extLst>
                    <a:ext uri="{9D8B030D-6E8A-4147-A177-3AD203B41FA5}">
                      <a16:colId xmlns:a16="http://schemas.microsoft.com/office/drawing/2014/main" val="268904694"/>
                    </a:ext>
                  </a:extLst>
                </a:gridCol>
                <a:gridCol w="2878667">
                  <a:extLst>
                    <a:ext uri="{9D8B030D-6E8A-4147-A177-3AD203B41FA5}">
                      <a16:colId xmlns:a16="http://schemas.microsoft.com/office/drawing/2014/main" val="2187636657"/>
                    </a:ext>
                  </a:extLst>
                </a:gridCol>
              </a:tblGrid>
              <a:tr h="8589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Diagnostic Questions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20 x Maths Quizzes.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2"/>
                        </a:rPr>
                        <a:t>https://diagnosticquestions.com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We will send you a ‘code’ which you will need to sign into </a:t>
                      </a:r>
                      <a:r>
                        <a:rPr lang="en-GB" sz="6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Y5</a:t>
                      </a: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2020</a:t>
                      </a:r>
                      <a:r>
                        <a:rPr lang="en-GB" sz="6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 </a:t>
                      </a: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On there, we will keep updating quizzes for you to have a go at. We’ll be able to keep track of your scores. </a:t>
                      </a:r>
                      <a:endParaRPr lang="en-GB" sz="6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 – F6H28YJWDSEK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your knowledge of grams and kilograms to make enough flapjacks for all of your family.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Make sure you wash your hands before cooking! </a:t>
                      </a:r>
                      <a:endParaRPr lang="en-GB" sz="6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Twinkl</a:t>
                      </a:r>
                      <a:r>
                        <a:rPr lang="en-GB" sz="6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, which we use for all sorts of teaching resources is offering free access to parents for 1 month.</a:t>
                      </a: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Go to </a:t>
                      </a: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3"/>
                        </a:rPr>
                        <a:t>www.twinkl.co.uk/offer</a:t>
                      </a: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 enter the code UKTWINKLHELPS.</a:t>
                      </a:r>
                      <a:endParaRPr lang="en-GB" sz="6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White Rose Maths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All fluency, problem solving and reason questions for previous</a:t>
                      </a: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 current lessons are available under Resources. </a:t>
                      </a:r>
                      <a:r>
                        <a:rPr lang="en-GB" sz="6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Tutorials </a:t>
                      </a: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online available as of next week.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4"/>
                        </a:rPr>
                        <a:t>https://whiterosemaths.com/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Focus on what you </a:t>
                      </a:r>
                      <a:r>
                        <a:rPr lang="en-GB" sz="6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find </a:t>
                      </a:r>
                      <a:r>
                        <a:rPr lang="en-GB" sz="60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difficult!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911402"/>
                  </a:ext>
                </a:extLst>
              </a:tr>
              <a:tr h="11177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Khan Academy – for methods (and for parents!)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5"/>
                        </a:rPr>
                        <a:t>https://www.khanacademy.org/signup?isparent=1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this to look at the methods we have learned this year, particularly for the following: </a:t>
                      </a:r>
                      <a:endParaRPr lang="en-GB" sz="6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Column </a:t>
                      </a: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method for </a:t>
                      </a:r>
                      <a:r>
                        <a:rPr lang="en-GB" sz="6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adding, subtracting</a:t>
                      </a: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 </a:t>
                      </a:r>
                      <a:r>
                        <a:rPr lang="en-GB" sz="6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multiplication</a:t>
                      </a: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GB" sz="6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place value, fractions</a:t>
                      </a:r>
                      <a:r>
                        <a:rPr lang="en-GB" sz="600" b="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(adding, subtracting, converting mixed to improper, finding common denominators to add and subtract fractions), area and perimeter and division. 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English</a:t>
                      </a: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 Shed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6"/>
                        </a:rPr>
                        <a:t>https://www.literacyshed.com/story-starters.html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these story starters to write a short story.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Include DESCRIPTION (simile/metaphors/personification)/ACTION AND SUSPENSE.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English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Keep a diary.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Tell us what you have been up to!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These could be used in years to come to know what it was like for children during this time. 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391794"/>
                  </a:ext>
                </a:extLst>
              </a:tr>
              <a:tr h="10314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GPS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Get your parents to sign up to </a:t>
                      </a:r>
                      <a:r>
                        <a:rPr lang="en-GB" sz="6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Twinkl</a:t>
                      </a: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– see GPS revision packs and have a go at a few practice tests.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7"/>
                        </a:rPr>
                        <a:t>www.twinkl.co.uk</a:t>
                      </a: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How to sign up for free: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8"/>
                        </a:rPr>
                        <a:t>https://www.twinkl.co.uk/blog/how-to-utilise-twinkl-during-the-coronavirus-shutdown-a-guide-for-parents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Reading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book review for a book you have read during school closures.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What is it about?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Who should read it?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What do you love about it?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How could it be improved? </a:t>
                      </a:r>
                      <a:endParaRPr lang="en-GB" sz="6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6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For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reading comprehensions, go to the </a:t>
                      </a:r>
                      <a:r>
                        <a:rPr lang="en-US" sz="6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Twinkl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log in (see above in ‘</a:t>
                      </a:r>
                      <a:r>
                        <a:rPr lang="en-US" sz="6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’) and you will find lots of reading comprehensions to do – some related to our current Geography (Around the World in 80 days) topic and the forthcoming topic of National Parks. 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Continue to practise TT </a:t>
                      </a:r>
                      <a:r>
                        <a:rPr lang="en-GB" sz="6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Rockstars</a:t>
                      </a: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as much as possible.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Challenge your parents/carers to a round of Hit the Button!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681823"/>
                  </a:ext>
                </a:extLst>
              </a:tr>
              <a:tr h="8724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Spanish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Have go at the different activities in the relevant section of </a:t>
                      </a:r>
                      <a:r>
                        <a:rPr lang="en-GB" sz="600" b="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Linguascope</a:t>
                      </a: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9"/>
                        </a:rPr>
                        <a:t>https://www.linguascope.com/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username: bilingual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Password: 20twenty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Spanish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Pick a Latin American country and create a </a:t>
                      </a:r>
                      <a:r>
                        <a:rPr lang="en-GB" sz="6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factfile</a:t>
                      </a: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GB" sz="6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en</a:t>
                      </a: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6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español</a:t>
                      </a: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, which includes the following: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mic Sans MS" panose="030F0702030302020204" pitchFamily="66" charset="0"/>
                        <a:buChar char="-"/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Capital city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mic Sans MS" panose="030F0702030302020204" pitchFamily="66" charset="0"/>
                        <a:buChar char="-"/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Population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mic Sans MS" panose="030F0702030302020204" pitchFamily="66" charset="0"/>
                        <a:buChar char="-"/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Physical geography (mountains/rivers/lakes/oceans)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mic Sans MS" panose="030F0702030302020204" pitchFamily="66" charset="0"/>
                        <a:buChar char="-"/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Typical food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10"/>
                        </a:rPr>
                        <a:t>https://uk.ixl.com/math/year-6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Identify an area of maths that you need to work on.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Have a go at some practice questions and try and beat your scores!  </a:t>
                      </a:r>
                      <a:endParaRPr lang="en-GB" sz="6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6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Go to Nrich.maths.org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for many great problem solving and reasoning </a:t>
                      </a:r>
                      <a:r>
                        <a:rPr lang="en-US" sz="6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activities for </a:t>
                      </a:r>
                      <a:r>
                        <a:rPr lang="en-US" sz="600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primary school children.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79693"/>
                  </a:ext>
                </a:extLst>
              </a:tr>
              <a:tr h="10314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Reading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Following on from World Book Day, identify your favourite book and draw your favourite scene in that book.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See if anyone can guess which book it’s from!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Topic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Research a </a:t>
                      </a:r>
                      <a:r>
                        <a:rPr lang="en-GB" sz="6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country anywhere </a:t>
                      </a: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in the world.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Where is it? </a:t>
                      </a:r>
                      <a:r>
                        <a:rPr lang="en-GB" sz="6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What are its coordinates in terms of latitude</a:t>
                      </a:r>
                      <a:r>
                        <a:rPr lang="en-GB" sz="6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 longitude?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What makes it unique?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What is the cuisine,</a:t>
                      </a:r>
                      <a:r>
                        <a:rPr lang="en-GB" sz="6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cultural highlights?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poster advertising the </a:t>
                      </a:r>
                      <a:r>
                        <a:rPr lang="en-GB" sz="6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country </a:t>
                      </a:r>
                      <a:r>
                        <a:rPr lang="en-GB" sz="60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for</a:t>
                      </a:r>
                      <a:r>
                        <a:rPr lang="en-GB" sz="600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tourists. </a:t>
                      </a:r>
                      <a:r>
                        <a:rPr lang="en-GB" sz="60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Either do this on paper or on your Google Slides account.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Spelling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Practise Year 5 and 6 spelling patterns on Spelling Frame.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11"/>
                        </a:rPr>
                        <a:t>https://spellingframe.co.uk/spelling-rule/5/Year-5-and-6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30393"/>
                  </a:ext>
                </a:extLst>
              </a:tr>
              <a:tr h="10394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P.E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Get your family involved in a Joe Wick’s workout from YouTube.  He sometimes does them live too – follow him on YouTube for updates.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12"/>
                        </a:rPr>
                        <a:t>https://www.youtube.com/channel/UCAxW1XT0iEJo0TYlRfn6rYQ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Do some Yoga to keep calm – Yoga with </a:t>
                      </a:r>
                      <a:r>
                        <a:rPr lang="en-GB" sz="600" b="0" u="none" strike="noStrike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Adriene</a:t>
                      </a:r>
                      <a:r>
                        <a:rPr lang="en-GB" sz="600" b="0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 </a:t>
                      </a:r>
                      <a:endParaRPr lang="en-GB" sz="6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0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hlinkClick r:id="rId13"/>
                        </a:rPr>
                        <a:t>https://www.youtube.com/watch?v=7kgZnJqzNaU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Home Cooking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Research a simple pizza base recipe. Can you have a go at making one for your </a:t>
                      </a:r>
                      <a:r>
                        <a:rPr lang="en-GB" sz="6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family?</a:t>
                      </a:r>
                      <a:r>
                        <a:rPr lang="en-GB" sz="6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Think about how you could divide the pizza using fractions with different denominators 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Learn to make a Spanish tortilla using eggs and potatoes.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Take some photos </a:t>
                      </a: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P.E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Go for  a run or a cycle with your family members.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Set up an obstacle course in the garden.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Learn how to juggle. </a:t>
                      </a:r>
                      <a:endParaRPr lang="en-GB" sz="6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26" marR="25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93856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64204" y="18393"/>
            <a:ext cx="41337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Y5 </a:t>
            </a:r>
            <a:r>
              <a:rPr lang="en-US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HOME LEARNING ACTIVITIES</a:t>
            </a:r>
            <a:endParaRPr lang="en-US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03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288</Words>
  <Application>Microsoft Office PowerPoint</Application>
  <PresentationFormat>Widescreen</PresentationFormat>
  <Paragraphs>143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PowerPoint Presentation</vt:lpstr>
    </vt:vector>
  </TitlesOfParts>
  <Company>BiLingual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Keyworth</dc:creator>
  <cp:lastModifiedBy>Lynn Manning</cp:lastModifiedBy>
  <cp:revision>10</cp:revision>
  <cp:lastPrinted>2020-03-18T08:53:14Z</cp:lastPrinted>
  <dcterms:created xsi:type="dcterms:W3CDTF">2020-03-17T15:25:46Z</dcterms:created>
  <dcterms:modified xsi:type="dcterms:W3CDTF">2020-03-18T16:09:34Z</dcterms:modified>
</cp:coreProperties>
</file>